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80" r:id="rId4"/>
    <p:sldMasterId id="2147484163" r:id="rId5"/>
    <p:sldMasterId id="2147484201" r:id="rId6"/>
    <p:sldMasterId id="2147484239" r:id="rId7"/>
  </p:sldMasterIdLst>
  <p:notesMasterIdLst>
    <p:notesMasterId r:id="rId19"/>
  </p:notesMasterIdLst>
  <p:handoutMasterIdLst>
    <p:handoutMasterId r:id="rId20"/>
  </p:handoutMasterIdLst>
  <p:sldIdLst>
    <p:sldId id="291" r:id="rId8"/>
    <p:sldId id="326" r:id="rId9"/>
    <p:sldId id="329" r:id="rId10"/>
    <p:sldId id="328" r:id="rId11"/>
    <p:sldId id="327" r:id="rId12"/>
    <p:sldId id="330" r:id="rId13"/>
    <p:sldId id="333" r:id="rId14"/>
    <p:sldId id="332" r:id="rId15"/>
    <p:sldId id="331" r:id="rId16"/>
    <p:sldId id="334" r:id="rId17"/>
    <p:sldId id="335" r:id="rId18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047924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657509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267093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4876678" algn="l" defTabSz="609585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9565EB27-A336-4263-9FFF-195FC728F593}">
          <p14:sldIdLst>
            <p14:sldId id="291"/>
            <p14:sldId id="326"/>
            <p14:sldId id="329"/>
            <p14:sldId id="328"/>
            <p14:sldId id="327"/>
            <p14:sldId id="330"/>
            <p14:sldId id="333"/>
            <p14:sldId id="332"/>
            <p14:sldId id="331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24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98DE20-A111-4DEA-1540-EE300339DFED}" name="Gene Du Preez (Group)" initials="GDP(" userId="S::gene.dupreez@dimensiondata.com::a0a063ad-23b1-4866-91a9-2c1dce0cbc4c" providerId="AD"/>
  <p188:author id="{AD734DB0-78FD-28E5-60EA-9D6D37F47C54}" name="Guest User" initials="GU" userId="S::urn:spo:anon#69a60b515810239f82bead0cd8d86b9efc917454fc299756c1f04e103a408b8f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rusha Sunker (Group)" initials="TS(" lastIdx="1" clrIdx="0">
    <p:extLst>
      <p:ext uri="{19B8F6BF-5375-455C-9EA6-DF929625EA0E}">
        <p15:presenceInfo xmlns:p15="http://schemas.microsoft.com/office/powerpoint/2012/main" userId="S::thirusha.sunker@global.ntt::e19a80b1-7843-49bc-b736-4f9b358ad4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0078"/>
    <a:srgbClr val="9ADCC6"/>
    <a:srgbClr val="FCD4C9"/>
    <a:srgbClr val="BAD2ED"/>
    <a:srgbClr val="C7E8E6"/>
    <a:srgbClr val="DB3D23"/>
    <a:srgbClr val="0072BC"/>
    <a:srgbClr val="001973"/>
    <a:srgbClr val="CDFFF7"/>
    <a:srgbClr val="E64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73" d="100"/>
          <a:sy n="73" d="100"/>
        </p:scale>
        <p:origin x="512" y="36"/>
      </p:cViewPr>
      <p:guideLst>
        <p:guide orient="horz" pos="624"/>
        <p:guide orient="horz" pos="10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96"/>
    </p:cViewPr>
  </p:sorterViewPr>
  <p:notesViewPr>
    <p:cSldViewPr snapToGrid="0">
      <p:cViewPr>
        <p:scale>
          <a:sx n="48" d="100"/>
          <a:sy n="48" d="100"/>
        </p:scale>
        <p:origin x="275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82E370-7CC8-4597-8DFF-95DCE69676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058176-68A8-4411-89C2-EA13050B1C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87A3A-3A46-423A-B615-D8CD489B6BAB}" type="datetimeFigureOut">
              <a:rPr lang="en-ZA" smtClean="0"/>
              <a:t>2023/07/12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4B0D4-4015-4276-8DB7-52A6E7E35B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33085-9199-49B6-801F-429C1CAB5F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BAE09-34E9-4392-B6D6-59063056993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69323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F0EC178B-6532-D741-BB1D-C6F2E2FEBF52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AA759650-762C-9343-8990-0901C80FC7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3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4" Type="http://schemas.microsoft.com/office/2007/relationships/hdphoto" Target="../media/hdphoto7.wdp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4" Type="http://schemas.microsoft.com/office/2007/relationships/hdphoto" Target="../media/hdphoto7.wdp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7.wdp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7.wdp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8.wdp"/><Relationship Id="rId4" Type="http://schemas.openxmlformats.org/officeDocument/2006/relationships/image" Target="../media/image5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5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23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60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6800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421082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3466101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8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91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033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9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888764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1244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97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06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465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056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57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94363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1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37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59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94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48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15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0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1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1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70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5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52981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7133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9009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6591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7645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577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744162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24526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46053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10404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17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983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6518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26818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17004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3369663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1265611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513253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79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553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789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16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3678098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1728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2464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603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76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834855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171904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404535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1914844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214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1624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958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191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56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777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648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3308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8884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1172975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038286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62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99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438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179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8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4043578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219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589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289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049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4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9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671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36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10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67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91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35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37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72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1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38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87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825669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30953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516905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98627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735397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751879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2010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0267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2567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57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0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59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262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2510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A2D3B1-1BF4-E13C-7E6A-1C02CB45309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8260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 Hashtag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E37DB-207B-B8D2-430C-4B385B46970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656413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 Hashtag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C272BD-9F44-A515-5289-F5BA23C2D2D2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974065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Cov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88188"/>
            <a:ext cx="12192000" cy="219986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73427"/>
            <a:ext cx="12192000" cy="349857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F59CDA-63C4-C46B-C6E0-F08CA209B3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66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96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chemeClr val="accent5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046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5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19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 Hashta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9E7E-3795-DAE9-480F-C8D274F8AA79}"/>
              </a:ext>
            </a:extLst>
          </p:cNvPr>
          <p:cNvSpPr txBox="1"/>
          <p:nvPr userDrawn="1"/>
        </p:nvSpPr>
        <p:spPr>
          <a:xfrm>
            <a:off x="8286750" y="65834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+mj-lt"/>
              </a:rPr>
              <a:t>#</a:t>
            </a:r>
            <a:r>
              <a:rPr lang="en-US" sz="2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AvanadeDoWhatMatters</a:t>
            </a:r>
          </a:p>
        </p:txBody>
      </p:sp>
    </p:spTree>
    <p:extLst>
      <p:ext uri="{BB962C8B-B14F-4D97-AF65-F5344CB8AC3E}">
        <p14:creationId xmlns:p14="http://schemas.microsoft.com/office/powerpoint/2010/main" val="2048162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6B712B-8A22-B5D2-8583-67B6CD410219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783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78589B3-FC19-2190-2267-26D80CC8775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570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F2FD328-F5A7-CB79-A733-047A8B713FD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122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chemeClr val="accent4"/>
            </a:gs>
            <a:gs pos="100000">
              <a:schemeClr val="tx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9E5CDE-09F2-3636-868D-56683312295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88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438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14962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53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4094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D81BE7-DA39-7CC2-3534-B87215AA7266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5259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C53B2E3-59B9-D488-996E-EE0E7DCEA24E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621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chemeClr val="accent5"/>
            </a:gs>
            <a:gs pos="100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0EE76-3E4C-DA2E-5C84-59C444F5754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02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790962D-06C1-3CFC-3777-BDED79440540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2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32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chemeClr val="accent4"/>
            </a:gs>
            <a:gs pos="100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8BB1360-EC5B-42A3-B042-AE778BAB5ED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97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BFD647E-090F-7735-AA10-D21B492C516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24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bg2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18D5958-75DC-A88B-E056-813D8971226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37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78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2E43174-3AA1-B066-1E68-790DAF2BFE4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69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chemeClr val="accent4"/>
              </a:gs>
              <a:gs pos="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F625B25-F162-BF73-1F60-40166C74421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65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787D0159-5DE9-A431-5BEF-90232321964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59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4B906858-9695-D378-F7E7-2149CDC125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C40B215-889F-FBA8-7150-3F50A7D8BDD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DAD2E32-1843-2C85-A917-4606E6F75C20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478302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54AED5D-C9DE-1DF2-BCD9-771665D666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3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7588F6-C97C-F7A0-AA91-FF0964703841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BB27866-FC52-337F-FCB8-C4A20A574704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1240021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erson sitting on a couch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7A10823F-AB55-A144-D928-191BFF19E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508" y="0"/>
            <a:ext cx="8455368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A962C6-E258-4D00-B266-EB226D2891A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73CCF-153C-4422-756E-365675E2E698}"/>
              </a:ext>
            </a:extLst>
          </p:cNvPr>
          <p:cNvSpPr txBox="1">
            <a:spLocks/>
          </p:cNvSpPr>
          <p:nvPr userDrawn="1"/>
        </p:nvSpPr>
        <p:spPr>
          <a:xfrm>
            <a:off x="4035371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906970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916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chemeClr val="bg2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D72F262-A5CE-9603-951D-A010B8A53AD3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04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E09F8C4E-EBE8-095C-8225-270A00B2B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2523762-6450-DA1D-8CCC-A6022BD00CD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5BA815F-0991-B6D7-AED2-8BFB8C7BBD2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06991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3B7388A2-24C0-83AB-9328-AAA86D0B6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73EA5CF-2BCE-6ED0-1E45-DF867757321A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2AE70E-EB6F-E3A2-29AC-F0995E1C27E3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26945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 descr="A group of people sitting on a couch with laptops&#10;&#10;Description automatically generated with medium confidence">
            <a:extLst>
              <a:ext uri="{FF2B5EF4-FFF2-40B4-BE49-F238E27FC236}">
                <a16:creationId xmlns:a16="http://schemas.microsoft.com/office/drawing/2014/main" id="{CFC862CE-42C0-2297-D713-D790C1F20A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09" y="0"/>
            <a:ext cx="5795709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A8B4A1-6616-00A3-638F-015267BE9B07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32350DB-E755-4558-A7C2-AABC13CE48E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2">
                    <a:lumMod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70090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2981BB-7996-7735-4BE8-498AA7DF071C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6935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974C37-0035-63B7-3070-D74A0D67414D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52417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791861-9061-2911-D5C6-B6D32174CC6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58758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Banner Three Content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DC06D534-B3A8-55D8-7E79-067AAF84A6C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6064" y="1331571"/>
            <a:ext cx="5097352" cy="22510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lin ang="10800000" scaled="1"/>
            <a:tileRect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47ADD8-C78F-FC0D-3134-6FBA0EA9F66E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0EC1B8-D855-C45B-8B12-1C4BF2923760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144238-8AF3-AB3D-0645-43CA80A5061A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370317E8-543F-CAC9-8703-C6A3F52F4C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AC9025A-C0BE-7B9C-8294-5549A80DE2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96AFCEA-ADE1-BDB8-385A-BAA173033EC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292C1C4D-5790-63B4-55EA-F5C54581D032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47DCC29A-0DF5-3984-CB3A-73BC9BF1B402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58FB43A-42A3-8CA5-6E3F-3A4E378A32CA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991B651-7D4B-5CC5-6866-C9081570452E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BDE1EB-0B21-F328-EDD3-D69FA87B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9CE4DB8F-DD9B-04AA-CCF2-CF990908F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7095C-8AE7-BB09-0EBC-117C7ED2A40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0083859-D772-499D-0BE7-E158ACC35505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A392F5-7E8C-46DD-77D4-0D26BD3D0F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99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4952999" y="0"/>
            <a:ext cx="723900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2"/>
              </a:gs>
              <a:gs pos="4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AAF5C6-D883-5F53-823C-6EC6DE87A2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4223626-402A-8FDC-1DAC-75ED99C51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29" name="Content Placeholder 20">
            <a:extLst>
              <a:ext uri="{FF2B5EF4-FFF2-40B4-BE49-F238E27FC236}">
                <a16:creationId xmlns:a16="http://schemas.microsoft.com/office/drawing/2014/main" id="{A17B9F5C-96B9-D6F4-3044-AE30285366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E18D966-B672-C8A8-AFCD-0AD87EEF9777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DF6DD-9011-EA98-3DBF-D810863AB5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D07681-04C1-C177-9982-3FC4C94C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6F171-0CBA-7168-612D-ED9CC31F2C91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1F051B1-2881-6CE2-26A9-323170C09A1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46865A-9193-8DC7-8A3F-50061EFFA3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D5461126-D8EB-9680-647F-1B601314373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E591D690-B47F-C906-E05F-A1EF3FA2F4F4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8" name="Content Placeholder 20">
            <a:extLst>
              <a:ext uri="{FF2B5EF4-FFF2-40B4-BE49-F238E27FC236}">
                <a16:creationId xmlns:a16="http://schemas.microsoft.com/office/drawing/2014/main" id="{5099867C-B95D-9BBA-B356-98D237153A92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4A74AE21-8AA2-8E86-580F-7F06D391FDE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0" name="Content Placeholder 20">
            <a:extLst>
              <a:ext uri="{FF2B5EF4-FFF2-40B4-BE49-F238E27FC236}">
                <a16:creationId xmlns:a16="http://schemas.microsoft.com/office/drawing/2014/main" id="{0DE4BA33-1BDA-D6C4-A2EE-A8EB2AE2F8E3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E7CDCE38-FD38-8229-62C8-82F2A9947241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92A59617-6534-577A-0552-2FCAC64167A7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43" name="Picture Placeholder 3">
            <a:extLst>
              <a:ext uri="{FF2B5EF4-FFF2-40B4-BE49-F238E27FC236}">
                <a16:creationId xmlns:a16="http://schemas.microsoft.com/office/drawing/2014/main" id="{636324C2-06A9-5C53-C560-6A8C2A2A63A9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E52218CD-EE25-09CC-7904-328BDBF92ED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9001A54A-6121-02C5-F783-CD94FC41F65B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7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095455BA-BB54-9DCF-64FB-2E6572BA1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5652655" cy="685800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4A79B03-8B08-C331-D73A-12A450E76654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0686DF-0570-B3D3-F63E-4BF272D9B5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946E8A-BD55-1DEF-FD89-91F516DB61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>
                    <a:lumMod val="7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83F44C70-CBE5-9E66-8A6F-D2377378EFA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ABE1BA9F-BF0E-7814-B627-A51CA27B8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pic>
        <p:nvPicPr>
          <p:cNvPr id="11" name="Picture 10" descr="AvanadeLogoNoTM_AWColor_RGB.png">
            <a:extLst>
              <a:ext uri="{FF2B5EF4-FFF2-40B4-BE49-F238E27FC236}">
                <a16:creationId xmlns:a16="http://schemas.microsoft.com/office/drawing/2014/main" id="{8B551E04-65A3-8997-30CD-D12823E0869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51" y="6226983"/>
            <a:ext cx="1494933" cy="54863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D1700DA-EA1C-A258-C7FE-D747875B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828" y="1193800"/>
            <a:ext cx="5814499" cy="1122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ACEDA91A-C8FD-D39B-73FB-27C46B5A45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41828" y="2454183"/>
            <a:ext cx="5816960" cy="25967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779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FF33A66-79A7-FB20-2BBB-90F43508275F}"/>
              </a:ext>
            </a:extLst>
          </p:cNvPr>
          <p:cNvSpPr txBox="1">
            <a:spLocks/>
          </p:cNvSpPr>
          <p:nvPr userDrawn="1"/>
        </p:nvSpPr>
        <p:spPr>
          <a:xfrm>
            <a:off x="11219769" y="6358387"/>
            <a:ext cx="438831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847DB54-D037-B84F-B6F1-2E8DA40D09AD}" type="slidenum">
              <a:rPr lang="en-US" sz="7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 algn="r"/>
              <a:t>‹#›</a:t>
            </a:fld>
            <a:endParaRPr lang="en-US" sz="700" b="1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679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38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06.xml"/><Relationship Id="rId37" Type="http://schemas.openxmlformats.org/officeDocument/2006/relationships/slideLayout" Target="../slideLayouts/slideLayout111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07.xml"/><Relationship Id="rId38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132.xml"/><Relationship Id="rId34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0.xml"/><Relationship Id="rId41" Type="http://schemas.openxmlformats.org/officeDocument/2006/relationships/image" Target="../media/image3.svg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43.xml"/><Relationship Id="rId37" Type="http://schemas.openxmlformats.org/officeDocument/2006/relationships/slideLayout" Target="../slideLayouts/slideLayout148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Relationship Id="rId35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33" Type="http://schemas.openxmlformats.org/officeDocument/2006/relationships/slideLayout" Target="../slideLayouts/slideLayout144.xml"/><Relationship Id="rId38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269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45" r:id="rId2"/>
    <p:sldLayoutId id="2147484044" r:id="rId3"/>
    <p:sldLayoutId id="2147484133" r:id="rId4"/>
    <p:sldLayoutId id="2147484116" r:id="rId5"/>
    <p:sldLayoutId id="2147484118" r:id="rId6"/>
    <p:sldLayoutId id="2147484097" r:id="rId7"/>
    <p:sldLayoutId id="2147484141" r:id="rId8"/>
    <p:sldLayoutId id="2147484143" r:id="rId9"/>
    <p:sldLayoutId id="2147484142" r:id="rId10"/>
    <p:sldLayoutId id="2147484144" r:id="rId11"/>
    <p:sldLayoutId id="2147484147" r:id="rId12"/>
    <p:sldLayoutId id="2147484149" r:id="rId13"/>
    <p:sldLayoutId id="2147484150" r:id="rId14"/>
    <p:sldLayoutId id="2147484151" r:id="rId15"/>
    <p:sldLayoutId id="2147484145" r:id="rId16"/>
    <p:sldLayoutId id="2147484146" r:id="rId17"/>
    <p:sldLayoutId id="2147484148" r:id="rId18"/>
    <p:sldLayoutId id="2147484152" r:id="rId19"/>
    <p:sldLayoutId id="2147484132" r:id="rId20"/>
    <p:sldLayoutId id="2147484131" r:id="rId21"/>
    <p:sldLayoutId id="2147484162" r:id="rId22"/>
    <p:sldLayoutId id="2147484161" r:id="rId23"/>
    <p:sldLayoutId id="2147484127" r:id="rId24"/>
    <p:sldLayoutId id="2147484154" r:id="rId25"/>
    <p:sldLayoutId id="2147484153" r:id="rId26"/>
    <p:sldLayoutId id="2147484158" r:id="rId27"/>
    <p:sldLayoutId id="2147484120" r:id="rId28"/>
    <p:sldLayoutId id="2147484159" r:id="rId29"/>
    <p:sldLayoutId id="2147484111" r:id="rId30"/>
    <p:sldLayoutId id="2147484065" r:id="rId31"/>
    <p:sldLayoutId id="2147484122" r:id="rId32"/>
    <p:sldLayoutId id="2147484157" r:id="rId33"/>
    <p:sldLayoutId id="2147484140" r:id="rId34"/>
    <p:sldLayoutId id="2147484066" r:id="rId35"/>
    <p:sldLayoutId id="2147484155" r:id="rId36"/>
    <p:sldLayoutId id="2147484156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773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65" r:id="rId2"/>
    <p:sldLayoutId id="2147484166" r:id="rId3"/>
    <p:sldLayoutId id="2147484167" r:id="rId4"/>
    <p:sldLayoutId id="2147484168" r:id="rId5"/>
    <p:sldLayoutId id="2147484169" r:id="rId6"/>
    <p:sldLayoutId id="2147484170" r:id="rId7"/>
    <p:sldLayoutId id="2147484171" r:id="rId8"/>
    <p:sldLayoutId id="2147484172" r:id="rId9"/>
    <p:sldLayoutId id="2147484173" r:id="rId10"/>
    <p:sldLayoutId id="2147484174" r:id="rId11"/>
    <p:sldLayoutId id="2147484175" r:id="rId12"/>
    <p:sldLayoutId id="2147484176" r:id="rId13"/>
    <p:sldLayoutId id="2147484177" r:id="rId14"/>
    <p:sldLayoutId id="2147484178" r:id="rId15"/>
    <p:sldLayoutId id="2147484179" r:id="rId16"/>
    <p:sldLayoutId id="2147484180" r:id="rId17"/>
    <p:sldLayoutId id="2147484181" r:id="rId18"/>
    <p:sldLayoutId id="2147484182" r:id="rId19"/>
    <p:sldLayoutId id="2147484183" r:id="rId20"/>
    <p:sldLayoutId id="2147484184" r:id="rId21"/>
    <p:sldLayoutId id="2147484185" r:id="rId22"/>
    <p:sldLayoutId id="2147484186" r:id="rId23"/>
    <p:sldLayoutId id="2147484187" r:id="rId24"/>
    <p:sldLayoutId id="2147484188" r:id="rId25"/>
    <p:sldLayoutId id="2147484189" r:id="rId26"/>
    <p:sldLayoutId id="2147484190" r:id="rId27"/>
    <p:sldLayoutId id="2147484191" r:id="rId28"/>
    <p:sldLayoutId id="2147484192" r:id="rId29"/>
    <p:sldLayoutId id="2147484193" r:id="rId30"/>
    <p:sldLayoutId id="2147484194" r:id="rId31"/>
    <p:sldLayoutId id="2147484195" r:id="rId32"/>
    <p:sldLayoutId id="2147484196" r:id="rId33"/>
    <p:sldLayoutId id="2147484197" r:id="rId34"/>
    <p:sldLayoutId id="2147484198" r:id="rId35"/>
    <p:sldLayoutId id="2147484199" r:id="rId36"/>
    <p:sldLayoutId id="2147484200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713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7" r:id="rId6"/>
    <p:sldLayoutId id="2147484208" r:id="rId7"/>
    <p:sldLayoutId id="2147484209" r:id="rId8"/>
    <p:sldLayoutId id="2147484210" r:id="rId9"/>
    <p:sldLayoutId id="2147484211" r:id="rId10"/>
    <p:sldLayoutId id="2147484212" r:id="rId11"/>
    <p:sldLayoutId id="2147484213" r:id="rId12"/>
    <p:sldLayoutId id="2147484214" r:id="rId13"/>
    <p:sldLayoutId id="2147484215" r:id="rId14"/>
    <p:sldLayoutId id="2147484216" r:id="rId15"/>
    <p:sldLayoutId id="2147484217" r:id="rId16"/>
    <p:sldLayoutId id="2147484218" r:id="rId17"/>
    <p:sldLayoutId id="2147484219" r:id="rId18"/>
    <p:sldLayoutId id="2147484220" r:id="rId19"/>
    <p:sldLayoutId id="2147484221" r:id="rId20"/>
    <p:sldLayoutId id="2147484222" r:id="rId21"/>
    <p:sldLayoutId id="2147484223" r:id="rId22"/>
    <p:sldLayoutId id="2147484224" r:id="rId23"/>
    <p:sldLayoutId id="2147484225" r:id="rId24"/>
    <p:sldLayoutId id="2147484226" r:id="rId25"/>
    <p:sldLayoutId id="2147484227" r:id="rId26"/>
    <p:sldLayoutId id="2147484228" r:id="rId27"/>
    <p:sldLayoutId id="2147484229" r:id="rId28"/>
    <p:sldLayoutId id="2147484230" r:id="rId29"/>
    <p:sldLayoutId id="2147484231" r:id="rId30"/>
    <p:sldLayoutId id="2147484232" r:id="rId31"/>
    <p:sldLayoutId id="2147484233" r:id="rId32"/>
    <p:sldLayoutId id="2147484234" r:id="rId33"/>
    <p:sldLayoutId id="2147484235" r:id="rId34"/>
    <p:sldLayoutId id="2147484236" r:id="rId35"/>
    <p:sldLayoutId id="2147484237" r:id="rId36"/>
    <p:sldLayoutId id="2147484238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©2023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8AAD-5939-D9C7-7C7A-0BA04D18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0940" y="6358386"/>
            <a:ext cx="662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007AC-07F6-40BB-957F-185A1A018F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2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  <p:sldLayoutId id="2147484252" r:id="rId13"/>
    <p:sldLayoutId id="2147484253" r:id="rId14"/>
    <p:sldLayoutId id="2147484254" r:id="rId15"/>
    <p:sldLayoutId id="2147484255" r:id="rId16"/>
    <p:sldLayoutId id="2147484256" r:id="rId17"/>
    <p:sldLayoutId id="2147484257" r:id="rId18"/>
    <p:sldLayoutId id="2147484258" r:id="rId19"/>
    <p:sldLayoutId id="2147484259" r:id="rId20"/>
    <p:sldLayoutId id="2147484260" r:id="rId21"/>
    <p:sldLayoutId id="2147484261" r:id="rId22"/>
    <p:sldLayoutId id="2147484262" r:id="rId23"/>
    <p:sldLayoutId id="2147484263" r:id="rId24"/>
    <p:sldLayoutId id="2147484264" r:id="rId25"/>
    <p:sldLayoutId id="2147484265" r:id="rId26"/>
    <p:sldLayoutId id="2147484266" r:id="rId27"/>
    <p:sldLayoutId id="2147484267" r:id="rId28"/>
    <p:sldLayoutId id="2147484268" r:id="rId29"/>
    <p:sldLayoutId id="2147484269" r:id="rId30"/>
    <p:sldLayoutId id="2147484270" r:id="rId31"/>
    <p:sldLayoutId id="2147484271" r:id="rId32"/>
    <p:sldLayoutId id="2147484272" r:id="rId33"/>
    <p:sldLayoutId id="2147484273" r:id="rId34"/>
    <p:sldLayoutId id="2147484274" r:id="rId35"/>
    <p:sldLayoutId id="2147484275" r:id="rId36"/>
    <p:sldLayoutId id="2147484276" r:id="rId37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sz="2667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pos="2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/>
            </a:gs>
            <a:gs pos="11000">
              <a:schemeClr val="tx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9B0D-B56A-9148-0210-464F6B68DBE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FUNDAMENTALS DE PROGRAMAÇÃO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C90CB-B5C6-7375-9CF9-96B1FB8430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004BA6-C897-398F-C3BA-C10B6FE7BD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Op. </a:t>
            </a:r>
            <a:r>
              <a:rPr lang="en-US" dirty="0" err="1"/>
              <a:t>Aritmeticas</a:t>
            </a:r>
            <a:br>
              <a:rPr lang="en-US" dirty="0"/>
            </a:br>
            <a:r>
              <a:rPr lang="en-US" dirty="0"/>
              <a:t>Op. </a:t>
            </a:r>
            <a:r>
              <a:rPr lang="en-US" dirty="0" err="1"/>
              <a:t>Condicionais</a:t>
            </a:r>
            <a:endParaRPr lang="en-US" dirty="0"/>
          </a:p>
          <a:p>
            <a:r>
              <a:rPr lang="en-US" dirty="0"/>
              <a:t>Op. </a:t>
            </a:r>
            <a:r>
              <a:rPr lang="en-US" dirty="0" err="1"/>
              <a:t>Lógicos</a:t>
            </a:r>
            <a:endParaRPr lang="en-US" dirty="0"/>
          </a:p>
          <a:p>
            <a:r>
              <a:rPr lang="en-US" dirty="0"/>
              <a:t>Arrays;</a:t>
            </a:r>
          </a:p>
          <a:p>
            <a:r>
              <a:rPr lang="en-US" dirty="0"/>
              <a:t>Loop for;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741778-A323-91A9-DCC2-FC6BE22C03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D0401D-82DE-99CB-FC7F-64FD010202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Funções;</a:t>
            </a:r>
          </a:p>
          <a:p>
            <a:r>
              <a:rPr lang="pt-BR" sz="1600" dirty="0"/>
              <a:t>Arrow functions; Templates literals;</a:t>
            </a:r>
            <a:endParaRPr lang="en-US" sz="1800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A883E8-11B4-E6ED-E68A-47F846068B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85480C-F1C3-1BCC-7C05-FF8D27B502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Objetos;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2EBE2E-B069-05D3-1D2A-E144ADE8AE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5A2C8E-F2F9-2301-104D-AC8C2CCAD3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DOM;</a:t>
            </a:r>
          </a:p>
          <a:p>
            <a:r>
              <a:rPr lang="pt-BR" dirty="0"/>
              <a:t>Seletores de e</a:t>
            </a:r>
            <a:r>
              <a:rPr lang="pt-BR" sz="1600" dirty="0"/>
              <a:t>lementos;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AF4314-A2AA-DD04-6AAA-5CDB522AFD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157CE3-6356-E6D0-B38C-9F4EB0365BD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Eventos;</a:t>
            </a:r>
          </a:p>
          <a:p>
            <a:r>
              <a:rPr lang="pt-BR" sz="1600" dirty="0"/>
              <a:t>Web Storage;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48D103E-EC62-D530-3D92-4B16DFA395F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8D19967-DCE8-644A-C138-5C1A473C89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4408541"/>
            <a:ext cx="2108785" cy="1289748"/>
          </a:xfrm>
          <a:prstGeom prst="rect">
            <a:avLst/>
          </a:prstGeom>
        </p:spPr>
        <p:txBody>
          <a:bodyPr/>
          <a:lstStyle/>
          <a:p>
            <a:r>
              <a:rPr lang="pt-BR" sz="1600" dirty="0"/>
              <a:t>Spread / Rest;</a:t>
            </a:r>
          </a:p>
          <a:p>
            <a:r>
              <a:rPr lang="pt-BR" dirty="0"/>
              <a:t>D</a:t>
            </a:r>
            <a:r>
              <a:rPr lang="pt-BR" sz="1600" dirty="0"/>
              <a:t>esestruturação de objetos;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48F82DB-EF7E-6D8D-C85F-20E47D1E3D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2F80273-BC16-5BA7-7D41-AF6869EFEB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sz="1600" dirty="0"/>
              <a:t>Fluxos de excessão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600" dirty="0"/>
              <a:t>Throw</a:t>
            </a:r>
          </a:p>
          <a:p>
            <a:r>
              <a:rPr lang="en-US" dirty="0"/>
              <a:t>Try / Catch</a:t>
            </a:r>
            <a:endParaRPr lang="en-US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/>
              <a:t>Finally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8766E29-85B8-3D9C-2523-1701D73C8A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08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5FA84E7-007A-B58A-E0C3-49D2179EFA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sz="1600" dirty="0"/>
              <a:t>Jest</a:t>
            </a:r>
            <a:r>
              <a:rPr lang="pt-BR" sz="1400" dirty="0"/>
              <a:t>;</a:t>
            </a:r>
          </a:p>
          <a:p>
            <a:r>
              <a:rPr lang="pt-BR" sz="1600" dirty="0"/>
              <a:t>Matchers; Cobertura de codigo;</a:t>
            </a:r>
            <a:endParaRPr lang="en-US" sz="1467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D1AACDD-4569-9C1F-D337-1CC7533827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09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522C51-5207-6907-C460-EA01ED51AF1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Hof´s </a:t>
            </a:r>
          </a:p>
          <a:p>
            <a:r>
              <a:rPr lang="pt-BR" dirty="0"/>
              <a:t>Sort</a:t>
            </a:r>
          </a:p>
          <a:p>
            <a:r>
              <a:rPr lang="pt-BR" dirty="0"/>
              <a:t>Map</a:t>
            </a:r>
          </a:p>
          <a:p>
            <a:r>
              <a:rPr lang="pt-BR" dirty="0"/>
              <a:t>Filter</a:t>
            </a:r>
          </a:p>
          <a:p>
            <a:r>
              <a:rPr lang="pt-BR" dirty="0"/>
              <a:t>Reduce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CFA13CD-2D38-16C5-D15B-E62101E84FD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10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66101EF-411D-75F5-30BB-F6A4100CFBB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Desestruturação de arrays;</a:t>
            </a:r>
          </a:p>
          <a:p>
            <a:r>
              <a:rPr lang="pt-BR" dirty="0"/>
              <a:t>Desestruturação default;</a:t>
            </a:r>
          </a:p>
          <a:p>
            <a:r>
              <a:rPr lang="pt-BR" dirty="0"/>
              <a:t>Object Property Shorthand;</a:t>
            </a:r>
          </a:p>
          <a:p>
            <a:r>
              <a:rPr lang="pt-BR"/>
              <a:t>Default Params</a:t>
            </a:r>
            <a:endParaRPr lang="pt-BR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D384EBA-A477-4D75-EA37-1EF8D983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711"/>
            <a:ext cx="1405479" cy="15917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5C228D-7488-6068-C37B-9BDE0D55B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96" y="857711"/>
            <a:ext cx="1405479" cy="15917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A41803-01BB-C622-ED9F-A3168654A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311" y="878375"/>
            <a:ext cx="1405479" cy="159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45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F971-5E39-2D3B-CCD7-FAB1EF4F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50" y="4482737"/>
            <a:ext cx="8233918" cy="2158819"/>
          </a:xfrm>
        </p:spPr>
        <p:txBody>
          <a:bodyPr/>
          <a:lstStyle/>
          <a:p>
            <a:r>
              <a:rPr lang="en-US" dirty="0" err="1"/>
              <a:t>createElement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 err="1"/>
              <a:t>appendChild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19575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F971-5E39-2D3B-CCD7-FAB1EF4F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50" y="4482737"/>
            <a:ext cx="8233918" cy="2158819"/>
          </a:xfrm>
        </p:spPr>
        <p:txBody>
          <a:bodyPr/>
          <a:lstStyle/>
          <a:p>
            <a:r>
              <a:rPr lang="en-US" dirty="0" err="1"/>
              <a:t>removeChild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7448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F971-5E39-2D3B-CCD7-FAB1EF4F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9" y="4735286"/>
            <a:ext cx="8233918" cy="852533"/>
          </a:xfrm>
        </p:spPr>
        <p:txBody>
          <a:bodyPr/>
          <a:lstStyle/>
          <a:p>
            <a:r>
              <a:rPr lang="en-US" dirty="0"/>
              <a:t>DOM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88C56-8196-E2E9-AADB-A2B4E75358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Document Object Model</a:t>
            </a:r>
          </a:p>
        </p:txBody>
      </p:sp>
    </p:spTree>
    <p:extLst>
      <p:ext uri="{BB962C8B-B14F-4D97-AF65-F5344CB8AC3E}">
        <p14:creationId xmlns:p14="http://schemas.microsoft.com/office/powerpoint/2010/main" val="3017538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2F7794-0A34-6463-3BB9-AFE05FC40C9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11251" y="2407542"/>
            <a:ext cx="9956005" cy="2326622"/>
          </a:xfrm>
        </p:spPr>
      </p:pic>
    </p:spTree>
    <p:extLst>
      <p:ext uri="{BB962C8B-B14F-4D97-AF65-F5344CB8AC3E}">
        <p14:creationId xmlns:p14="http://schemas.microsoft.com/office/powerpoint/2010/main" val="492528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5E6D9D-281A-F0B2-5845-93B5E400A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418" y="704710"/>
            <a:ext cx="8033163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7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894EB7-6883-8A4D-598C-2D33B3516CF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888274"/>
            <a:ext cx="11201588" cy="511264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Window</a:t>
            </a:r>
            <a:r>
              <a:rPr lang="en-US" dirty="0"/>
              <a:t> =&gt; </a:t>
            </a:r>
            <a:r>
              <a:rPr lang="en-US" dirty="0" err="1"/>
              <a:t>representa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janela</a:t>
            </a:r>
            <a:r>
              <a:rPr lang="en-US" dirty="0"/>
              <a:t> que </a:t>
            </a:r>
            <a:r>
              <a:rPr lang="en-US" dirty="0" err="1"/>
              <a:t>contém</a:t>
            </a:r>
            <a:r>
              <a:rPr lang="en-US" dirty="0"/>
              <a:t> um element DOM;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Location</a:t>
            </a:r>
            <a:r>
              <a:rPr lang="en-US" dirty="0"/>
              <a:t> =&gt; </a:t>
            </a:r>
            <a:r>
              <a:rPr lang="en-US" dirty="0" err="1"/>
              <a:t>representa</a:t>
            </a:r>
            <a:r>
              <a:rPr lang="en-US" dirty="0"/>
              <a:t> a </a:t>
            </a:r>
            <a:r>
              <a:rPr lang="en-US" dirty="0" err="1"/>
              <a:t>localização</a:t>
            </a:r>
            <a:r>
              <a:rPr lang="en-US" dirty="0"/>
              <a:t> que o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associado</a:t>
            </a:r>
            <a:r>
              <a:rPr lang="en-US" dirty="0"/>
              <a:t> / document </a:t>
            </a:r>
            <a:r>
              <a:rPr lang="en-US" dirty="0" err="1"/>
              <a:t>atual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Document</a:t>
            </a:r>
            <a:r>
              <a:rPr lang="en-US" dirty="0"/>
              <a:t> =&gt; </a:t>
            </a:r>
            <a:r>
              <a:rPr lang="en-US" dirty="0" err="1"/>
              <a:t>representa</a:t>
            </a:r>
            <a:r>
              <a:rPr lang="en-US" dirty="0"/>
              <a:t>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página</a:t>
            </a:r>
            <a:r>
              <a:rPr lang="en-US" dirty="0"/>
              <a:t> da web </a:t>
            </a:r>
            <a:r>
              <a:rPr lang="en-US" dirty="0" err="1"/>
              <a:t>carregada</a:t>
            </a:r>
            <a:r>
              <a:rPr lang="en-US" dirty="0"/>
              <a:t>.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assim</a:t>
            </a:r>
            <a:r>
              <a:rPr lang="en-US" dirty="0"/>
              <a:t> </a:t>
            </a:r>
            <a:r>
              <a:rPr lang="en-US" dirty="0" err="1"/>
              <a:t>contém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o </a:t>
            </a:r>
            <a:r>
              <a:rPr lang="en-US" dirty="0" err="1"/>
              <a:t>documento</a:t>
            </a:r>
            <a:r>
              <a:rPr lang="en-US" dirty="0"/>
              <a:t> HTML;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History </a:t>
            </a:r>
            <a:r>
              <a:rPr lang="en-US" dirty="0"/>
              <a:t>=&gt; </a:t>
            </a:r>
            <a:r>
              <a:rPr lang="en-US" dirty="0" err="1"/>
              <a:t>permite</a:t>
            </a:r>
            <a:r>
              <a:rPr lang="en-US" dirty="0"/>
              <a:t> a </a:t>
            </a:r>
            <a:r>
              <a:rPr lang="en-US" dirty="0" err="1"/>
              <a:t>manipulação</a:t>
            </a:r>
            <a:r>
              <a:rPr lang="en-US" dirty="0"/>
              <a:t> do </a:t>
            </a:r>
            <a:r>
              <a:rPr lang="en-US" dirty="0" err="1"/>
              <a:t>histórico</a:t>
            </a:r>
            <a:r>
              <a:rPr lang="en-US" dirty="0"/>
              <a:t> da </a:t>
            </a:r>
            <a:r>
              <a:rPr lang="en-US" dirty="0" err="1"/>
              <a:t>sessão</a:t>
            </a:r>
            <a:r>
              <a:rPr lang="en-US" dirty="0"/>
              <a:t> do </a:t>
            </a:r>
            <a:r>
              <a:rPr lang="en-US" dirty="0" err="1"/>
              <a:t>navegador</a:t>
            </a:r>
            <a:r>
              <a:rPr lang="en-US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Element </a:t>
            </a:r>
            <a:r>
              <a:rPr lang="en-US" dirty="0"/>
              <a:t>=&gt; </a:t>
            </a:r>
            <a:r>
              <a:rPr lang="en-US" dirty="0" err="1"/>
              <a:t>todas</a:t>
            </a:r>
            <a:r>
              <a:rPr lang="en-US" dirty="0"/>
              <a:t> as tags que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arquivo</a:t>
            </a:r>
            <a:r>
              <a:rPr lang="en-US" dirty="0"/>
              <a:t> HTML e se </a:t>
            </a:r>
            <a:r>
              <a:rPr lang="en-US" dirty="0" err="1"/>
              <a:t>transformam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árvore</a:t>
            </a:r>
            <a:r>
              <a:rPr lang="en-US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Text </a:t>
            </a:r>
            <a:r>
              <a:rPr lang="en-US" dirty="0"/>
              <a:t>=&gt; </a:t>
            </a:r>
            <a:r>
              <a:rPr lang="en-US" dirty="0" err="1"/>
              <a:t>texto</a:t>
            </a:r>
            <a:r>
              <a:rPr lang="en-US" dirty="0"/>
              <a:t> que </a:t>
            </a:r>
            <a:r>
              <a:rPr lang="en-US" dirty="0" err="1"/>
              <a:t>vai</a:t>
            </a:r>
            <a:r>
              <a:rPr lang="en-US" dirty="0"/>
              <a:t> entre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/ </a:t>
            </a:r>
            <a:r>
              <a:rPr lang="en-US" dirty="0" err="1"/>
              <a:t>conteúdo</a:t>
            </a:r>
            <a:r>
              <a:rPr lang="en-US" dirty="0"/>
              <a:t> das Tags;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/>
              <a:t>Atribute</a:t>
            </a:r>
            <a:r>
              <a:rPr lang="en-US" dirty="0"/>
              <a:t> =&gt;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que o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possui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class </a:t>
            </a:r>
            <a:r>
              <a:rPr lang="en-US" dirty="0" err="1"/>
              <a:t>ou</a:t>
            </a:r>
            <a:r>
              <a:rPr lang="en-US" dirty="0"/>
              <a:t> id;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04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F971-5E39-2D3B-CCD7-FAB1EF4F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8" y="4735286"/>
            <a:ext cx="10487261" cy="852533"/>
          </a:xfrm>
        </p:spPr>
        <p:txBody>
          <a:bodyPr/>
          <a:lstStyle/>
          <a:p>
            <a:r>
              <a:rPr lang="en-US" dirty="0"/>
              <a:t>Getters de </a:t>
            </a:r>
            <a:r>
              <a:rPr lang="en-US" dirty="0" err="1"/>
              <a:t>elementos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18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B8635-37F4-2CF2-9D93-65F1F3EDFC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888" y="818606"/>
            <a:ext cx="11200900" cy="518230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getElementById(‘id’) </a:t>
            </a:r>
            <a:r>
              <a:rPr lang="en-US" dirty="0"/>
              <a:t>=&gt; Retorna um elemento individual. Se no HTML </a:t>
            </a:r>
            <a:r>
              <a:rPr lang="en-US" dirty="0" err="1"/>
              <a:t>não</a:t>
            </a:r>
            <a:r>
              <a:rPr lang="en-US" dirty="0"/>
              <a:t> existir um elemento com o id especificado retorna null;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400" b="1" dirty="0"/>
              <a:t>getElementsByClassName(‘class’) </a:t>
            </a:r>
            <a:r>
              <a:rPr lang="en-US" dirty="0"/>
              <a:t>=&gt; Retorna um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. Se no HTML </a:t>
            </a:r>
            <a:r>
              <a:rPr lang="en-US" dirty="0" err="1"/>
              <a:t>não</a:t>
            </a:r>
            <a:r>
              <a:rPr lang="en-US" dirty="0"/>
              <a:t> existir nenhum elemento com a classe especificada, retorna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vazia</a:t>
            </a:r>
            <a:r>
              <a:rPr lang="en-US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getElementsByTagName(‘tag’) </a:t>
            </a:r>
            <a:r>
              <a:rPr lang="en-US" dirty="0"/>
              <a:t>=&gt; Retorna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com a tag especificada. Se no HTML </a:t>
            </a:r>
            <a:r>
              <a:rPr lang="en-US" dirty="0" err="1"/>
              <a:t>não</a:t>
            </a:r>
            <a:r>
              <a:rPr lang="en-US" dirty="0"/>
              <a:t> existir nenhum elemento com a tag especificada, retorna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vazia</a:t>
            </a:r>
            <a:r>
              <a:rPr lang="en-US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querySelector(‘selector css’) </a:t>
            </a:r>
            <a:r>
              <a:rPr lang="en-US" dirty="0"/>
              <a:t>=&gt; Retorna o </a:t>
            </a:r>
            <a:r>
              <a:rPr lang="en-US" dirty="0" err="1"/>
              <a:t>primeiro</a:t>
            </a:r>
            <a:r>
              <a:rPr lang="en-US" dirty="0"/>
              <a:t> elemento com o selector especificado </a:t>
            </a:r>
            <a:r>
              <a:rPr lang="en-US" dirty="0" err="1"/>
              <a:t>ou</a:t>
            </a:r>
            <a:r>
              <a:rPr lang="en-US" dirty="0"/>
              <a:t> null se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</a:t>
            </a:r>
            <a:r>
              <a:rPr lang="en-US" dirty="0" err="1"/>
              <a:t>nenhuma</a:t>
            </a:r>
            <a:r>
              <a:rPr lang="en-US" dirty="0"/>
              <a:t> </a:t>
            </a:r>
            <a:r>
              <a:rPr lang="en-US" dirty="0" err="1"/>
              <a:t>referência</a:t>
            </a:r>
            <a:r>
              <a:rPr lang="en-US" dirty="0"/>
              <a:t>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querySelectorAll(‘selector css’) </a:t>
            </a:r>
            <a:r>
              <a:rPr lang="en-US" dirty="0"/>
              <a:t>=&gt; Retorna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com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do selector especificado. Se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nenhum elemento retorna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vazia</a:t>
            </a:r>
            <a:r>
              <a:rPr lang="en-US" dirty="0"/>
              <a:t>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193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F971-5E39-2D3B-CCD7-FAB1EF4F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9" y="4735286"/>
            <a:ext cx="8233918" cy="852533"/>
          </a:xfrm>
        </p:spPr>
        <p:txBody>
          <a:bodyPr/>
          <a:lstStyle/>
          <a:p>
            <a:r>
              <a:rPr lang="en-US" dirty="0" err="1"/>
              <a:t>Seletores</a:t>
            </a:r>
            <a:r>
              <a:rPr lang="en-US" dirty="0"/>
              <a:t> de </a:t>
            </a:r>
            <a:r>
              <a:rPr lang="en-US" dirty="0" err="1"/>
              <a:t>elementos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53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B54F3B1-9C82-4DEB-86F9-015495F5C028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457200" y="3473029"/>
            <a:ext cx="184731" cy="646331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8DC6E-BDF2-C356-5934-9193C325DF6E}"/>
              </a:ext>
            </a:extLst>
          </p:cNvPr>
          <p:cNvSpPr txBox="1"/>
          <p:nvPr/>
        </p:nvSpPr>
        <p:spPr>
          <a:xfrm>
            <a:off x="896983" y="1227909"/>
            <a:ext cx="951020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SFMono-Regular"/>
              </a:rPr>
              <a:t>parentNode</a:t>
            </a: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Inter"/>
              </a:rPr>
              <a:t>: retorna o nó pai.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SFMono-Regular"/>
              </a:rPr>
              <a:t>parentElement</a:t>
            </a: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Inter"/>
              </a:rPr>
              <a:t>: retorna o elemento pai.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SFMono-Regular"/>
              </a:rPr>
              <a:t>childNodes</a:t>
            </a: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Inter"/>
              </a:rPr>
              <a:t>: retorna um NodeList com todos os nós filhos.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SFMono-Regular"/>
              </a:rPr>
              <a:t>children</a:t>
            </a: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Inter"/>
              </a:rPr>
              <a:t>: retorna um HTMLCollection com todos os elementos filhos.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SFMono-Regular"/>
              </a:rPr>
              <a:t>firstChild</a:t>
            </a: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Inter"/>
              </a:rPr>
              <a:t>: retorna o primeiro nó filho.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SFMono-Regular"/>
              </a:rPr>
              <a:t>firstElementChild</a:t>
            </a: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Inter"/>
              </a:rPr>
              <a:t>: retorna o primeiro elemento filho.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SFMono-Regular"/>
              </a:rPr>
              <a:t>lastChild</a:t>
            </a: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Inter"/>
              </a:rPr>
              <a:t>: retorna o último nó filho.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SFMono-Regular"/>
              </a:rPr>
              <a:t>lastElementChild</a:t>
            </a: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Inter"/>
              </a:rPr>
              <a:t>: retorna o último elemento filho.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SFMono-Regular"/>
              </a:rPr>
              <a:t>nextSibling</a:t>
            </a: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Inter"/>
              </a:rPr>
              <a:t>: retorna o próximo nó.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SFMono-Regular"/>
              </a:rPr>
              <a:t>nextElementSibling</a:t>
            </a: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Inter"/>
              </a:rPr>
              <a:t>: retorna o próximo elemento.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SFMono-Regular"/>
              </a:rPr>
              <a:t>previousSibling</a:t>
            </a: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Inter"/>
              </a:rPr>
              <a:t>: retorna o nó anterior.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SFMono-Regular"/>
              </a:rPr>
              <a:t>previousElementSibling</a:t>
            </a:r>
            <a:r>
              <a:rPr kumimoji="0" lang="pt-BR" altLang="pt-BR" sz="2200" b="0" i="0" u="none" strike="noStrike" cap="none" normalizeH="0" dirty="0">
                <a:ln>
                  <a:noFill/>
                </a:ln>
                <a:solidFill>
                  <a:srgbClr val="3E4854"/>
                </a:solidFill>
                <a:effectLst/>
                <a:latin typeface="Inter"/>
              </a:rPr>
              <a:t>: retorna o elemento anterior.</a:t>
            </a:r>
          </a:p>
        </p:txBody>
      </p:sp>
    </p:spTree>
    <p:extLst>
      <p:ext uri="{BB962C8B-B14F-4D97-AF65-F5344CB8AC3E}">
        <p14:creationId xmlns:p14="http://schemas.microsoft.com/office/powerpoint/2010/main" val="2411918118"/>
      </p:ext>
    </p:extLst>
  </p:cSld>
  <p:clrMapOvr>
    <a:masterClrMapping/>
  </p:clrMapOvr>
</p:sld>
</file>

<file path=ppt/theme/theme1.xml><?xml version="1.0" encoding="utf-8"?>
<a:theme xmlns:a="http://schemas.openxmlformats.org/drawingml/2006/main" name="Highly Confidential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2.xml><?xml version="1.0" encoding="utf-8"?>
<a:theme xmlns:a="http://schemas.openxmlformats.org/drawingml/2006/main" name="Confidential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3.xml><?xml version="1.0" encoding="utf-8"?>
<a:theme xmlns:a="http://schemas.openxmlformats.org/drawingml/2006/main" name="Restricted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4.xml><?xml version="1.0" encoding="utf-8"?>
<a:theme xmlns:a="http://schemas.openxmlformats.org/drawingml/2006/main" name="Unrestricted">
  <a:themeElements>
    <a:clrScheme name="Avanade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890078"/>
      </a:accent5>
      <a:accent6>
        <a:srgbClr val="47800A"/>
      </a:accent6>
      <a:hlink>
        <a:srgbClr val="FF5800"/>
      </a:hlink>
      <a:folHlink>
        <a:srgbClr val="890078"/>
      </a:folHlink>
    </a:clrScheme>
    <a:fontScheme name="Avanad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l Powerpoint Template - Nov 2022 SECURITY EDITS" id="{B8ACD7AF-4AD3-41D4-88B1-3B081044B807}" vid="{38C82B45-96E9-4A8E-BD72-6F304A9AE23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e56c044-f2f6-4825-ae61-b726c90d87ff" xsi:nil="true"/>
    <lcf76f155ced4ddcb4097134ff3c332f xmlns="cc22e765-059d-4538-a770-90ed021d076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B7563FE1948D4AB0002891874683E0" ma:contentTypeVersion="12" ma:contentTypeDescription="Create a new document." ma:contentTypeScope="" ma:versionID="b7a94fc79350c5e09332657962a53593">
  <xsd:schema xmlns:xsd="http://www.w3.org/2001/XMLSchema" xmlns:xs="http://www.w3.org/2001/XMLSchema" xmlns:p="http://schemas.microsoft.com/office/2006/metadata/properties" xmlns:ns2="cc22e765-059d-4538-a770-90ed021d076b" xmlns:ns3="0e56c044-f2f6-4825-ae61-b726c90d87ff" xmlns:ns4="b492d498-ca26-4a48-9077-d38364db9e65" targetNamespace="http://schemas.microsoft.com/office/2006/metadata/properties" ma:root="true" ma:fieldsID="165564dabad73a5eba4984dfc9655a07" ns2:_="" ns3:_="" ns4:_="">
    <xsd:import namespace="cc22e765-059d-4538-a770-90ed021d076b"/>
    <xsd:import namespace="0e56c044-f2f6-4825-ae61-b726c90d87ff"/>
    <xsd:import namespace="b492d498-ca26-4a48-9077-d38364db9e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22e765-059d-4538-a770-90ed021d07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217ff2e-1616-4146-8372-4640400776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56c044-f2f6-4825-ae61-b726c90d87f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5db2c50-5635-45b6-a3bb-8803fa24dc4f}" ma:internalName="TaxCatchAll" ma:showField="CatchAllData" ma:web="b492d498-ca26-4a48-9077-d38364db9e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92d498-ca26-4a48-9077-d38364db9e6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146DA5-CC6A-4FE7-BBEA-036A29C48607}">
  <ds:schemaRefs>
    <ds:schemaRef ds:uri="http://www.w3.org/XML/1998/namespace"/>
    <ds:schemaRef ds:uri="http://purl.org/dc/terms/"/>
    <ds:schemaRef ds:uri="b492d498-ca26-4a48-9077-d38364db9e65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0e56c044-f2f6-4825-ae61-b726c90d87ff"/>
    <ds:schemaRef ds:uri="cc22e765-059d-4538-a770-90ed021d076b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6323117-07A6-476D-9E00-15CFE4A64B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4EF129-6E3B-4465-8B4F-91B795C0A6F6}">
  <ds:schemaRefs>
    <ds:schemaRef ds:uri="0e56c044-f2f6-4825-ae61-b726c90d87ff"/>
    <ds:schemaRef ds:uri="b492d498-ca26-4a48-9077-d38364db9e65"/>
    <ds:schemaRef ds:uri="cc22e765-059d-4538-a770-90ed021d07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PodHandler</Template>
  <TotalTime>2619</TotalTime>
  <Words>439</Words>
  <Application>Microsoft Office PowerPoint</Application>
  <PresentationFormat>Widescreen</PresentationFormat>
  <Paragraphs>69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Arial</vt:lpstr>
      <vt:lpstr>Calibri</vt:lpstr>
      <vt:lpstr>Inter</vt:lpstr>
      <vt:lpstr>Segoe UI</vt:lpstr>
      <vt:lpstr>Segoe UI Black</vt:lpstr>
      <vt:lpstr>Segoe UI Light</vt:lpstr>
      <vt:lpstr>Segoe UI Semibold</vt:lpstr>
      <vt:lpstr>SFMono-Regular</vt:lpstr>
      <vt:lpstr>Source Sans Pro</vt:lpstr>
      <vt:lpstr>Highly Confidential</vt:lpstr>
      <vt:lpstr>Confidential</vt:lpstr>
      <vt:lpstr>Restricted</vt:lpstr>
      <vt:lpstr>Unrestricted</vt:lpstr>
      <vt:lpstr>FUNDAMENTALS DE PROGRAMAÇÃO</vt:lpstr>
      <vt:lpstr>DOM</vt:lpstr>
      <vt:lpstr>PowerPoint Presentation</vt:lpstr>
      <vt:lpstr>PowerPoint Presentation</vt:lpstr>
      <vt:lpstr>PowerPoint Presentation</vt:lpstr>
      <vt:lpstr>Getters de elementos</vt:lpstr>
      <vt:lpstr>PowerPoint Presentation</vt:lpstr>
      <vt:lpstr>Seletores de elementos</vt:lpstr>
      <vt:lpstr>PowerPoint Presentation</vt:lpstr>
      <vt:lpstr>createElement() appendChild()</vt:lpstr>
      <vt:lpstr>removeChild()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DE PROGRAMAÇÃO</dc:title>
  <dc:creator>Caê Calçolari</dc:creator>
  <cp:lastModifiedBy>Caê Calçolari</cp:lastModifiedBy>
  <cp:revision>15</cp:revision>
  <dcterms:created xsi:type="dcterms:W3CDTF">2023-01-15T19:55:44Z</dcterms:created>
  <dcterms:modified xsi:type="dcterms:W3CDTF">2023-07-13T01:26:07Z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0x01010016B7563FE1948D4AB0002891874683E0</vt:lpwstr>
  </property>
  <property fmtid="{D5CDD505-2E9C-101B-9397-08002B2CF9AE}" pid="3" name="Documenttype">
    <vt:lpwstr/>
  </property>
  <property fmtid="{D5CDD505-2E9C-101B-9397-08002B2CF9AE}" pid="4" name="Usageclassification">
    <vt:lpwstr/>
  </property>
  <property fmtid="{D5CDD505-2E9C-101B-9397-08002B2CF9AE}" pid="5" name="Geographicalarea">
    <vt:lpwstr/>
  </property>
  <property fmtid="{D5CDD505-2E9C-101B-9397-08002B2CF9AE}" pid="6" name="Functionalareas">
    <vt:lpwstr/>
  </property>
  <property fmtid="{D5CDD505-2E9C-101B-9397-08002B2CF9AE}" pid="7" name="MSIP_Label_4637e5cc-ed1f-4ad6-a881-35c0f1c6f3d8_Enabled">
    <vt:lpwstr>true</vt:lpwstr>
  </property>
  <property fmtid="{D5CDD505-2E9C-101B-9397-08002B2CF9AE}" pid="8" name="MSIP_Label_4637e5cc-ed1f-4ad6-a881-35c0f1c6f3d8_SetDate">
    <vt:lpwstr>2022-08-19T06:34:22Z</vt:lpwstr>
  </property>
  <property fmtid="{D5CDD505-2E9C-101B-9397-08002B2CF9AE}" pid="9" name="MSIP_Label_4637e5cc-ed1f-4ad6-a881-35c0f1c6f3d8_Method">
    <vt:lpwstr>Standard</vt:lpwstr>
  </property>
  <property fmtid="{D5CDD505-2E9C-101B-9397-08002B2CF9AE}" pid="10" name="MSIP_Label_4637e5cc-ed1f-4ad6-a881-35c0f1c6f3d8_Name">
    <vt:lpwstr>General</vt:lpwstr>
  </property>
  <property fmtid="{D5CDD505-2E9C-101B-9397-08002B2CF9AE}" pid="11" name="MSIP_Label_4637e5cc-ed1f-4ad6-a881-35c0f1c6f3d8_SiteId">
    <vt:lpwstr>e3cf3c98-a978-465f-8254-9d541eeea73c</vt:lpwstr>
  </property>
  <property fmtid="{D5CDD505-2E9C-101B-9397-08002B2CF9AE}" pid="12" name="MSIP_Label_4637e5cc-ed1f-4ad6-a881-35c0f1c6f3d8_ActionId">
    <vt:lpwstr>08f1f1eb-1440-4f73-9176-cb1183dd65d1</vt:lpwstr>
  </property>
  <property fmtid="{D5CDD505-2E9C-101B-9397-08002B2CF9AE}" pid="13" name="MSIP_Label_4637e5cc-ed1f-4ad6-a881-35c0f1c6f3d8_ContentBits">
    <vt:lpwstr>0</vt:lpwstr>
  </property>
  <property fmtid="{D5CDD505-2E9C-101B-9397-08002B2CF9AE}" pid="14" name="MediaServiceImageTags">
    <vt:lpwstr/>
  </property>
  <property fmtid="{D5CDD505-2E9C-101B-9397-08002B2CF9AE}" pid="15" name="Order">
    <vt:r8>346200</vt:r8>
  </property>
  <property fmtid="{D5CDD505-2E9C-101B-9397-08002B2CF9AE}" pid="16" name="xd_Signature">
    <vt:bool>false</vt:bool>
  </property>
  <property fmtid="{D5CDD505-2E9C-101B-9397-08002B2CF9AE}" pid="17" name="xd_ProgID">
    <vt:lpwstr/>
  </property>
  <property fmtid="{D5CDD505-2E9C-101B-9397-08002B2CF9AE}" pid="18" name="ComplianceAssetId">
    <vt:lpwstr/>
  </property>
  <property fmtid="{D5CDD505-2E9C-101B-9397-08002B2CF9AE}" pid="19" name="TemplateUrl">
    <vt:lpwstr/>
  </property>
  <property fmtid="{D5CDD505-2E9C-101B-9397-08002B2CF9AE}" pid="20" name="_ExtendedDescription">
    <vt:lpwstr/>
  </property>
  <property fmtid="{D5CDD505-2E9C-101B-9397-08002B2CF9AE}" pid="21" name="TriggerFlowInfo">
    <vt:lpwstr/>
  </property>
</Properties>
</file>